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22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C59C-BA33-475F-BBCB-172540F8209D}" type="datetimeFigureOut">
              <a:rPr lang="ko-KR" altLang="en-US" smtClean="0"/>
              <a:t>2023-12-13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4B7C-2606-4D9A-9107-A57B03D677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6916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C59C-BA33-475F-BBCB-172540F8209D}" type="datetimeFigureOut">
              <a:rPr lang="ko-KR" altLang="en-US" smtClean="0"/>
              <a:t>2023-12-13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4B7C-2606-4D9A-9107-A57B03D677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0943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C59C-BA33-475F-BBCB-172540F8209D}" type="datetimeFigureOut">
              <a:rPr lang="ko-KR" altLang="en-US" smtClean="0"/>
              <a:t>2023-12-13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4B7C-2606-4D9A-9107-A57B03D677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227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C59C-BA33-475F-BBCB-172540F8209D}" type="datetimeFigureOut">
              <a:rPr lang="ko-KR" altLang="en-US" smtClean="0"/>
              <a:t>2023-12-13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4B7C-2606-4D9A-9107-A57B03D677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2715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C59C-BA33-475F-BBCB-172540F8209D}" type="datetimeFigureOut">
              <a:rPr lang="ko-KR" altLang="en-US" smtClean="0"/>
              <a:t>2023-12-13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4B7C-2606-4D9A-9107-A57B03D677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0675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C59C-BA33-475F-BBCB-172540F8209D}" type="datetimeFigureOut">
              <a:rPr lang="ko-KR" altLang="en-US" smtClean="0"/>
              <a:t>2023-12-13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4B7C-2606-4D9A-9107-A57B03D677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9356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C59C-BA33-475F-BBCB-172540F8209D}" type="datetimeFigureOut">
              <a:rPr lang="ko-KR" altLang="en-US" smtClean="0"/>
              <a:t>2023-12-13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4B7C-2606-4D9A-9107-A57B03D677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2143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C59C-BA33-475F-BBCB-172540F8209D}" type="datetimeFigureOut">
              <a:rPr lang="ko-KR" altLang="en-US" smtClean="0"/>
              <a:t>2023-12-13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4B7C-2606-4D9A-9107-A57B03D677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123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C59C-BA33-475F-BBCB-172540F8209D}" type="datetimeFigureOut">
              <a:rPr lang="ko-KR" altLang="en-US" smtClean="0"/>
              <a:t>2023-12-13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4B7C-2606-4D9A-9107-A57B03D677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0571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C59C-BA33-475F-BBCB-172540F8209D}" type="datetimeFigureOut">
              <a:rPr lang="ko-KR" altLang="en-US" smtClean="0"/>
              <a:t>2023-12-13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4B7C-2606-4D9A-9107-A57B03D677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597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C59C-BA33-475F-BBCB-172540F8209D}" type="datetimeFigureOut">
              <a:rPr lang="ko-KR" altLang="en-US" smtClean="0"/>
              <a:t>2023-12-13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B4B7C-2606-4D9A-9107-A57B03D677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8194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EC59C-BA33-475F-BBCB-172540F8209D}" type="datetimeFigureOut">
              <a:rPr lang="ko-KR" altLang="en-US" smtClean="0"/>
              <a:t>2023-12-13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B4B7C-2606-4D9A-9107-A57B03D677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4934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ko-KR" sz="4800" dirty="0" smtClean="0"/>
              <a:t>P4M-440 MQTT</a:t>
            </a:r>
            <a:r>
              <a:rPr lang="ko-KR" altLang="en-US" sz="4800" dirty="0" err="1" smtClean="0"/>
              <a:t>설정문의</a:t>
            </a:r>
            <a:endParaRPr lang="ko-KR" altLang="en-US" sz="48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3487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8128903" y="388019"/>
                <a:ext cx="215924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①②③④⑤⑥⑦⑧⑨</m:t>
                      </m:r>
                    </m:oMath>
                  </m:oMathPara>
                </a14:m>
                <a:endParaRPr lang="ko-KR" alt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8903" y="388019"/>
                <a:ext cx="2159244" cy="276999"/>
              </a:xfrm>
              <a:prstGeom prst="rect">
                <a:avLst/>
              </a:prstGeom>
              <a:blipFill>
                <a:blip r:embed="rId2"/>
                <a:stretch>
                  <a:fillRect l="-2535" r="-2535" b="-3111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193085" y="157186"/>
            <a:ext cx="7863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1</a:t>
            </a:r>
            <a:r>
              <a:rPr lang="en-US" altLang="ko-KR" dirty="0" smtClean="0"/>
              <a:t>. </a:t>
            </a:r>
            <a:r>
              <a:rPr lang="en-US" altLang="ko-KR" dirty="0" err="1" smtClean="0"/>
              <a:t>Poc</a:t>
            </a:r>
            <a:r>
              <a:rPr lang="ko-KR" altLang="en-US" dirty="0" smtClean="0"/>
              <a:t>파일은 코드 부분이 원래 </a:t>
            </a:r>
            <a:r>
              <a:rPr lang="ko-KR" altLang="en-US" dirty="0" err="1" smtClean="0"/>
              <a:t>없는건가요</a:t>
            </a:r>
            <a:r>
              <a:rPr lang="en-US" altLang="ko-KR" dirty="0" smtClean="0"/>
              <a:t>? </a:t>
            </a:r>
            <a:r>
              <a:rPr lang="ko-KR" altLang="en-US" dirty="0" smtClean="0"/>
              <a:t>저렇게 나오는게 정상인가요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grpSp>
        <p:nvGrpSpPr>
          <p:cNvPr id="14" name="그룹 13"/>
          <p:cNvGrpSpPr/>
          <p:nvPr/>
        </p:nvGrpSpPr>
        <p:grpSpPr>
          <a:xfrm>
            <a:off x="193085" y="665018"/>
            <a:ext cx="10998814" cy="5953939"/>
            <a:chOff x="193085" y="665018"/>
            <a:chExt cx="10998814" cy="5953939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085" y="665018"/>
              <a:ext cx="6722837" cy="3736333"/>
            </a:xfrm>
            <a:prstGeom prst="rect">
              <a:avLst/>
            </a:prstGeom>
          </p:spPr>
        </p:pic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085" y="2672068"/>
              <a:ext cx="4988169" cy="3946889"/>
            </a:xfrm>
            <a:prstGeom prst="rect">
              <a:avLst/>
            </a:prstGeom>
          </p:spPr>
        </p:pic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0084" y="2409003"/>
              <a:ext cx="5281815" cy="4193441"/>
            </a:xfrm>
            <a:prstGeom prst="rect">
              <a:avLst/>
            </a:prstGeom>
          </p:spPr>
        </p:pic>
        <p:sp>
          <p:nvSpPr>
            <p:cNvPr id="8" name="직사각형 7"/>
            <p:cNvSpPr/>
            <p:nvPr/>
          </p:nvSpPr>
          <p:spPr>
            <a:xfrm>
              <a:off x="5976851" y="3557846"/>
              <a:ext cx="1014153" cy="149629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268779" y="2072639"/>
              <a:ext cx="1014153" cy="149629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268779" y="3918064"/>
              <a:ext cx="1014153" cy="149629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2241666" y="1201754"/>
              <a:ext cx="1374371" cy="31947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2180132" y="3208804"/>
              <a:ext cx="1374371" cy="31947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7863805" y="2889328"/>
              <a:ext cx="1374371" cy="31947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35307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8874" y="104493"/>
            <a:ext cx="12093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</a:rPr>
              <a:t>2</a:t>
            </a:r>
            <a:r>
              <a:rPr lang="en-US" altLang="ko-KR" dirty="0" smtClean="0"/>
              <a:t>. At</a:t>
            </a:r>
            <a:r>
              <a:rPr lang="ko-KR" altLang="en-US" dirty="0" smtClean="0"/>
              <a:t>명령어를 이렇게 </a:t>
            </a:r>
            <a:r>
              <a:rPr lang="ko-KR" altLang="en-US" dirty="0" err="1" smtClean="0"/>
              <a:t>입력하는것이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맞는건가요</a:t>
            </a:r>
            <a:r>
              <a:rPr lang="en-US" altLang="ko-KR" dirty="0" smtClean="0"/>
              <a:t>?? AT</a:t>
            </a:r>
            <a:r>
              <a:rPr lang="ko-KR" altLang="en-US" dirty="0" smtClean="0"/>
              <a:t>명령어로 </a:t>
            </a:r>
            <a:r>
              <a:rPr lang="en-US" altLang="ko-KR" dirty="0" err="1" smtClean="0"/>
              <a:t>mqtt</a:t>
            </a:r>
            <a:r>
              <a:rPr lang="ko-KR" altLang="en-US" dirty="0" smtClean="0"/>
              <a:t>설정하는 매뉴얼이 있다면 </a:t>
            </a:r>
            <a:r>
              <a:rPr lang="ko-KR" altLang="en-US" dirty="0" err="1" smtClean="0"/>
              <a:t>좋을거</a:t>
            </a:r>
            <a:r>
              <a:rPr lang="ko-KR" altLang="en-US" dirty="0" smtClean="0"/>
              <a:t> 같아요 </a:t>
            </a:r>
            <a:endParaRPr lang="ko-KR" altLang="en-US" dirty="0"/>
          </a:p>
        </p:txBody>
      </p:sp>
      <p:grpSp>
        <p:nvGrpSpPr>
          <p:cNvPr id="11" name="그룹 10"/>
          <p:cNvGrpSpPr/>
          <p:nvPr/>
        </p:nvGrpSpPr>
        <p:grpSpPr>
          <a:xfrm>
            <a:off x="331530" y="473825"/>
            <a:ext cx="5030179" cy="6130718"/>
            <a:chOff x="331530" y="473825"/>
            <a:chExt cx="5030179" cy="6130718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1530" y="473825"/>
              <a:ext cx="5030179" cy="6130718"/>
            </a:xfrm>
            <a:prstGeom prst="rect">
              <a:avLst/>
            </a:prstGeom>
          </p:spPr>
        </p:pic>
        <p:sp>
          <p:nvSpPr>
            <p:cNvPr id="9" name="직사각형 8"/>
            <p:cNvSpPr/>
            <p:nvPr/>
          </p:nvSpPr>
          <p:spPr>
            <a:xfrm>
              <a:off x="2302933" y="1464733"/>
              <a:ext cx="3058776" cy="76200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414866" y="5181600"/>
              <a:ext cx="4157133" cy="1422943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04825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874" y="104493"/>
            <a:ext cx="120931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3</a:t>
            </a:r>
            <a:r>
              <a:rPr lang="en-US" altLang="ko-KR" dirty="0" smtClean="0"/>
              <a:t>.AT</a:t>
            </a:r>
            <a:r>
              <a:rPr lang="ko-KR" altLang="en-US" dirty="0" smtClean="0"/>
              <a:t>명령어 말고 예제를 다운받아 테스트 해봤는데 이건 되더라고요 </a:t>
            </a:r>
            <a:r>
              <a:rPr lang="en-US" altLang="ko-KR" dirty="0" smtClean="0"/>
              <a:t>..</a:t>
            </a:r>
            <a:br>
              <a:rPr lang="en-US" altLang="ko-KR" dirty="0" smtClean="0"/>
            </a:br>
            <a:r>
              <a:rPr lang="en-US" altLang="ko-KR" dirty="0" smtClean="0"/>
              <a:t> </a:t>
            </a:r>
            <a:endParaRPr lang="ko-KR" altLang="en-US" dirty="0"/>
          </a:p>
        </p:txBody>
      </p:sp>
      <p:grpSp>
        <p:nvGrpSpPr>
          <p:cNvPr id="7" name="그룹 6"/>
          <p:cNvGrpSpPr/>
          <p:nvPr/>
        </p:nvGrpSpPr>
        <p:grpSpPr>
          <a:xfrm>
            <a:off x="676406" y="1010042"/>
            <a:ext cx="7451594" cy="5363862"/>
            <a:chOff x="676406" y="1010042"/>
            <a:chExt cx="7451594" cy="5363862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6407" y="1010042"/>
              <a:ext cx="7451593" cy="5363862"/>
            </a:xfrm>
            <a:prstGeom prst="rect">
              <a:avLst/>
            </a:prstGeom>
          </p:spPr>
        </p:pic>
        <p:sp>
          <p:nvSpPr>
            <p:cNvPr id="4" name="직사각형 3"/>
            <p:cNvSpPr/>
            <p:nvPr/>
          </p:nvSpPr>
          <p:spPr>
            <a:xfrm>
              <a:off x="676407" y="2277533"/>
              <a:ext cx="1507993" cy="14393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676406" y="4013200"/>
              <a:ext cx="2092194" cy="1236133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5316140" y="3920068"/>
              <a:ext cx="2811860" cy="117686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96281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43</Words>
  <Application>Microsoft Office PowerPoint</Application>
  <PresentationFormat>와이드스크린</PresentationFormat>
  <Paragraphs>5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맑은 고딕</vt:lpstr>
      <vt:lpstr>Arial</vt:lpstr>
      <vt:lpstr>Cambria Math</vt:lpstr>
      <vt:lpstr>Office 테마</vt:lpstr>
      <vt:lpstr>P4M-440 MQTT설정문의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P4M-440 MQTT설정문의</dc:title>
  <dc:creator>jts</dc:creator>
  <cp:lastModifiedBy>jts</cp:lastModifiedBy>
  <cp:revision>2</cp:revision>
  <dcterms:created xsi:type="dcterms:W3CDTF">2023-12-13T08:33:21Z</dcterms:created>
  <dcterms:modified xsi:type="dcterms:W3CDTF">2023-12-13T08:40:52Z</dcterms:modified>
</cp:coreProperties>
</file>